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593" r:id="rId2"/>
    <p:sldId id="752" r:id="rId3"/>
    <p:sldId id="757" r:id="rId4"/>
    <p:sldId id="740" r:id="rId5"/>
    <p:sldId id="632" r:id="rId6"/>
    <p:sldId id="663" r:id="rId7"/>
    <p:sldId id="658" r:id="rId8"/>
    <p:sldId id="659" r:id="rId9"/>
    <p:sldId id="660" r:id="rId10"/>
    <p:sldId id="671" r:id="rId11"/>
    <p:sldId id="630" r:id="rId12"/>
    <p:sldId id="456" r:id="rId13"/>
    <p:sldId id="672" r:id="rId14"/>
    <p:sldId id="628" r:id="rId15"/>
    <p:sldId id="629" r:id="rId16"/>
    <p:sldId id="664" r:id="rId17"/>
    <p:sldId id="677" r:id="rId18"/>
    <p:sldId id="679" r:id="rId19"/>
    <p:sldId id="680" r:id="rId20"/>
    <p:sldId id="673" r:id="rId21"/>
    <p:sldId id="631" r:id="rId22"/>
    <p:sldId id="556" r:id="rId23"/>
    <p:sldId id="557" r:id="rId24"/>
    <p:sldId id="558" r:id="rId25"/>
    <p:sldId id="758" r:id="rId26"/>
    <p:sldId id="560" r:id="rId27"/>
    <p:sldId id="561" r:id="rId28"/>
    <p:sldId id="563" r:id="rId29"/>
    <p:sldId id="668" r:id="rId30"/>
    <p:sldId id="616" r:id="rId31"/>
    <p:sldId id="618" r:id="rId32"/>
    <p:sldId id="619" r:id="rId33"/>
    <p:sldId id="620" r:id="rId34"/>
    <p:sldId id="621" r:id="rId35"/>
    <p:sldId id="622" r:id="rId36"/>
    <p:sldId id="682" r:id="rId37"/>
    <p:sldId id="683" r:id="rId38"/>
    <p:sldId id="684" r:id="rId39"/>
    <p:sldId id="685" r:id="rId40"/>
    <p:sldId id="686" r:id="rId41"/>
    <p:sldId id="687" r:id="rId42"/>
    <p:sldId id="666" r:id="rId43"/>
    <p:sldId id="753" r:id="rId44"/>
    <p:sldId id="754" r:id="rId45"/>
    <p:sldId id="755" r:id="rId46"/>
    <p:sldId id="756" r:id="rId47"/>
    <p:sldId id="667" r:id="rId48"/>
    <p:sldId id="649" r:id="rId49"/>
    <p:sldId id="373" r:id="rId50"/>
    <p:sldId id="376" r:id="rId51"/>
    <p:sldId id="374" r:id="rId52"/>
    <p:sldId id="378" r:id="rId53"/>
    <p:sldId id="648" r:id="rId54"/>
    <p:sldId id="634" r:id="rId55"/>
    <p:sldId id="587" r:id="rId56"/>
    <p:sldId id="635" r:id="rId57"/>
    <p:sldId id="586" r:id="rId58"/>
    <p:sldId id="637" r:id="rId59"/>
    <p:sldId id="638" r:id="rId60"/>
    <p:sldId id="639" r:id="rId61"/>
    <p:sldId id="640" r:id="rId62"/>
    <p:sldId id="641" r:id="rId63"/>
    <p:sldId id="642" r:id="rId64"/>
    <p:sldId id="647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538" autoAdjust="0"/>
    <p:restoredTop sz="91582" autoAdjust="0"/>
  </p:normalViewPr>
  <p:slideViewPr>
    <p:cSldViewPr snapToGrid="0">
      <p:cViewPr varScale="1">
        <p:scale>
          <a:sx n="113" d="100"/>
          <a:sy n="113" d="100"/>
        </p:scale>
        <p:origin x="176" y="7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5/13/24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5/13/24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kwartler/ICPSR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eg"/><Relationship Id="rId5" Type="http://schemas.openxmlformats.org/officeDocument/2006/relationships/image" Target="../media/image60.png"/><Relationship Id="rId10" Type="http://schemas.openxmlformats.org/officeDocument/2006/relationships/image" Target="../media/image57.png"/><Relationship Id="rId4" Type="http://schemas.openxmlformats.org/officeDocument/2006/relationships/image" Target="../media/image44.jpeg"/><Relationship Id="rId9" Type="http://schemas.openxmlformats.org/officeDocument/2006/relationships/image" Target="../media/image6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twFo9wCpdSU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endance it's kind of a big deal | Make a Meme">
            <a:extLst>
              <a:ext uri="{FF2B5EF4-FFF2-40B4-BE49-F238E27FC236}">
                <a16:creationId xmlns:a16="http://schemas.microsoft.com/office/drawing/2014/main" id="{F6D01ED8-C95B-924C-A181-36830724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0658" b="-1"/>
          <a:stretch/>
        </p:blipFill>
        <p:spPr bwMode="auto">
          <a:xfrm>
            <a:off x="732188" y="942538"/>
            <a:ext cx="5372416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CDA5-6B6E-204D-AFAE-970C5C43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753EFC8-4232-4598-94F6-94C0EBAFC469}" type="datetime1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5/13/24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80FF8-4D0B-FD42-BEEF-CB1F723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00390-2247-8349-A167-7C12967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FFFFFF"/>
                </a:solidFill>
              </a:rPr>
              <a:pPr algn="r" defTabSz="457200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348719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https://github.com/kwartler/ICPSR</a:t>
            </a:r>
            <a:r>
              <a:rPr lang="en-US" dirty="0"/>
              <a:t> has the R code.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99A17-5D0B-5DCF-D2C4-EE08B383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2815"/>
            <a:ext cx="7772400" cy="3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6394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B7791B1-3C17-9211-07F1-F862C272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93" y="1784618"/>
            <a:ext cx="3868340" cy="38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1C3BECC-1603-9AD0-23A8-F7C656A1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93" y="1956431"/>
            <a:ext cx="3868340" cy="38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90" y="2438578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912338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0" y="1737196"/>
            <a:ext cx="6217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(‘ted/fruit/basket’)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4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5/13/24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170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r>
              <a:rPr lang="en-US" dirty="0">
                <a:solidFill>
                  <a:schemeClr val="bg1"/>
                </a:solidFill>
              </a:rPr>
              <a:t>to 30 values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09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paths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E26478D-AB31-13A1-E6CD-F4DA0182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8118"/>
            <a:ext cx="5872015" cy="49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5/13/24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"/>
              </a:rPr>
              <a:t>www.brew.sh</a:t>
            </a:r>
          </a:p>
          <a:p>
            <a:r>
              <a:rPr lang="en-US" dirty="0">
                <a:hlinkClick r:id="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2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5284</TotalTime>
  <Words>3135</Words>
  <Application>Microsoft Macintosh PowerPoint</Application>
  <PresentationFormat>On-screen Show (4:3)</PresentationFormat>
  <Paragraphs>732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Consolas</vt:lpstr>
      <vt:lpstr>Lucida Console</vt:lpstr>
      <vt:lpstr>Roboto</vt:lpstr>
      <vt:lpstr>Wingdings</vt:lpstr>
      <vt:lpstr>1_Office Theme</vt:lpstr>
      <vt:lpstr>Text Mining &amp; NLP Intros</vt:lpstr>
      <vt:lpstr>PowerPoint Presentation</vt:lpstr>
      <vt:lpstr>Ted Kwartler</vt:lpstr>
      <vt:lpstr>Introductions…</vt:lpstr>
      <vt:lpstr>Syllabus Review</vt:lpstr>
      <vt:lpstr>The course uses three software components for learning.</vt:lpstr>
      <vt:lpstr>Step 1.  Install Base -R</vt:lpstr>
      <vt:lpstr>Step 2. Install R-Studio</vt:lpstr>
      <vt:lpstr>Step 3. Install Git (Mac)</vt:lpstr>
      <vt:lpstr>Step 3. Install Git (Windows)</vt:lpstr>
      <vt:lpstr>Now that you have R, R-Studio &amp; Git, time to connect to our class repository.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Now just run some code (we will explain it later)</vt:lpstr>
      <vt:lpstr>Almost setup…don’t worry if you need help!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Let’s get into some code!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305</cp:revision>
  <dcterms:created xsi:type="dcterms:W3CDTF">2018-05-23T17:24:59Z</dcterms:created>
  <dcterms:modified xsi:type="dcterms:W3CDTF">2024-05-14T00:40:47Z</dcterms:modified>
</cp:coreProperties>
</file>